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0449" autoAdjust="0"/>
    <p:restoredTop sz="94660"/>
  </p:normalViewPr>
  <p:slideViewPr>
    <p:cSldViewPr>
      <p:cViewPr varScale="1">
        <p:scale>
          <a:sx n="110" d="100"/>
          <a:sy n="110" d="100"/>
        </p:scale>
        <p:origin x="-169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B09C3-F2F1-4864-9905-3858910C0892}" type="datetimeFigureOut">
              <a:rPr lang="en-US" smtClean="0"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34B53-D518-4857-9CD9-329A937F715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rot="16200000" flipH="1">
            <a:off x="1028699" y="3619500"/>
            <a:ext cx="73152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3352800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990600" y="304800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E(H)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971800" y="304800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E(M)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28600" y="2819400"/>
            <a:ext cx="426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57200" y="28956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3400" y="228600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T0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838200" y="1295400"/>
            <a:ext cx="119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= 0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819400" y="1295400"/>
            <a:ext cx="119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= 1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76200" y="1676400"/>
            <a:ext cx="1295400" cy="6858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Module</a:t>
            </a:r>
          </a:p>
          <a:p>
            <a:pPr algn="ctr"/>
            <a:r>
              <a:rPr lang="en-US" dirty="0" smtClean="0"/>
              <a:t>State 0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5715000" y="228600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E(H)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7772400" y="228600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E(M)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029200" y="2743200"/>
            <a:ext cx="3657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 flipH="1" flipV="1">
            <a:off x="5257800" y="28194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34000" y="220980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T0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638800" y="1219200"/>
            <a:ext cx="1485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= 0.66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620000" y="1219200"/>
            <a:ext cx="119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= 0</a:t>
            </a:r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6629400" y="1600200"/>
            <a:ext cx="1295400" cy="6096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Module</a:t>
            </a:r>
          </a:p>
          <a:p>
            <a:pPr algn="ctr"/>
            <a:r>
              <a:rPr lang="en-US" dirty="0" smtClean="0"/>
              <a:t>State k</a:t>
            </a:r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 rot="5400000" flipH="1" flipV="1">
            <a:off x="7053704" y="28194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9904" y="2209800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Tk</a:t>
            </a:r>
            <a:endParaRPr lang="en-US" dirty="0"/>
          </a:p>
        </p:txBody>
      </p:sp>
      <p:cxnSp>
        <p:nvCxnSpPr>
          <p:cNvPr id="32" name="Straight Connector 31"/>
          <p:cNvCxnSpPr/>
          <p:nvPr/>
        </p:nvCxnSpPr>
        <p:spPr>
          <a:xfrm rot="5400000">
            <a:off x="5638800" y="2819400"/>
            <a:ext cx="60960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>
            <a:off x="6096000" y="2819400"/>
            <a:ext cx="6096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6477000" y="2819400"/>
            <a:ext cx="6096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914400" y="3657600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E(H)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2971800" y="3657600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E(M)</a:t>
            </a:r>
            <a:endParaRPr lang="en-US" dirty="0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228600" y="6172200"/>
            <a:ext cx="426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5400000" flipH="1" flipV="1">
            <a:off x="457200" y="62484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33400" y="563880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T0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838200" y="4648200"/>
            <a:ext cx="1485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= 0.33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768804" y="4648200"/>
            <a:ext cx="1485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= 0.67</a:t>
            </a:r>
            <a:endParaRPr lang="en-US" dirty="0"/>
          </a:p>
        </p:txBody>
      </p:sp>
      <p:sp>
        <p:nvSpPr>
          <p:cNvPr id="43" name="Oval 42"/>
          <p:cNvSpPr/>
          <p:nvPr/>
        </p:nvSpPr>
        <p:spPr>
          <a:xfrm>
            <a:off x="1828800" y="5029200"/>
            <a:ext cx="1295400" cy="6096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Module</a:t>
            </a:r>
          </a:p>
          <a:p>
            <a:pPr algn="ctr"/>
            <a:r>
              <a:rPr lang="en-US" dirty="0" smtClean="0"/>
              <a:t>State k</a:t>
            </a:r>
            <a:endParaRPr lang="en-US" dirty="0"/>
          </a:p>
        </p:txBody>
      </p:sp>
      <p:cxnSp>
        <p:nvCxnSpPr>
          <p:cNvPr id="44" name="Straight Connector 43"/>
          <p:cNvCxnSpPr/>
          <p:nvPr/>
        </p:nvCxnSpPr>
        <p:spPr>
          <a:xfrm rot="5400000" flipH="1" flipV="1">
            <a:off x="2253104" y="62484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329304" y="5638800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Tk</a:t>
            </a:r>
            <a:endParaRPr lang="en-US" dirty="0"/>
          </a:p>
        </p:txBody>
      </p:sp>
      <p:cxnSp>
        <p:nvCxnSpPr>
          <p:cNvPr id="46" name="Straight Connector 45"/>
          <p:cNvCxnSpPr/>
          <p:nvPr/>
        </p:nvCxnSpPr>
        <p:spPr>
          <a:xfrm rot="5400000">
            <a:off x="838200" y="6248400"/>
            <a:ext cx="60960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1676400" y="6248400"/>
            <a:ext cx="6096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1295400" y="6248400"/>
            <a:ext cx="60960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5029200" y="6019800"/>
            <a:ext cx="3657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5400000" flipH="1" flipV="1">
            <a:off x="5257800" y="60960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5400000" flipH="1" flipV="1">
            <a:off x="7053704" y="60960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5638800" y="6096000"/>
            <a:ext cx="60960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>
            <a:off x="6477000" y="6096000"/>
            <a:ext cx="6096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6096000" y="6096000"/>
            <a:ext cx="60960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7" name="Curved Connector 56"/>
          <p:cNvCxnSpPr/>
          <p:nvPr/>
        </p:nvCxnSpPr>
        <p:spPr>
          <a:xfrm rot="5400000" flipH="1" flipV="1">
            <a:off x="5600700" y="5067300"/>
            <a:ext cx="1066800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urved Connector 58"/>
          <p:cNvCxnSpPr/>
          <p:nvPr/>
        </p:nvCxnSpPr>
        <p:spPr>
          <a:xfrm rot="5400000" flipH="1" flipV="1">
            <a:off x="6438900" y="5067300"/>
            <a:ext cx="1066800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7010400" y="40386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Change related to a defect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5257800" y="3810000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Change </a:t>
            </a:r>
            <a:r>
              <a:rPr lang="en-US" b="1" dirty="0" smtClean="0"/>
              <a:t>not</a:t>
            </a:r>
            <a:r>
              <a:rPr lang="en-US" dirty="0" smtClean="0"/>
              <a:t> related to a defect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3581400" y="2057400"/>
            <a:ext cx="992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Module</a:t>
            </a:r>
          </a:p>
          <a:p>
            <a:r>
              <a:rPr lang="en-US" dirty="0" smtClean="0"/>
              <a:t>Timeline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57</Words>
  <Application>Microsoft Office PowerPoint</Application>
  <PresentationFormat>On-screen Show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Bora</dc:creator>
  <cp:lastModifiedBy>Bora</cp:lastModifiedBy>
  <cp:revision>18</cp:revision>
  <dcterms:created xsi:type="dcterms:W3CDTF">2012-01-13T23:03:47Z</dcterms:created>
  <dcterms:modified xsi:type="dcterms:W3CDTF">2012-01-14T01:57:46Z</dcterms:modified>
</cp:coreProperties>
</file>