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</p:sldIdLst>
  <p:sldSz cx="9144000" cy="5715000" type="screen16x1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33" d="100"/>
          <a:sy n="133" d="100"/>
        </p:scale>
        <p:origin x="-1080" y="-78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397C8-E7D6-4DC6-8950-F56E6481BD44}" type="datetimeFigureOut">
              <a:rPr lang="en-US" smtClean="0"/>
              <a:pPr/>
              <a:t>1/13/2012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EB252-879F-4440-9FCC-DA273F5614F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397C8-E7D6-4DC6-8950-F56E6481BD44}" type="datetimeFigureOut">
              <a:rPr lang="en-US" smtClean="0"/>
              <a:pPr/>
              <a:t>1/13/2012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EB252-879F-4440-9FCC-DA273F5614F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71979"/>
            <a:ext cx="2057400" cy="365654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71979"/>
            <a:ext cx="6019800" cy="365654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397C8-E7D6-4DC6-8950-F56E6481BD44}" type="datetimeFigureOut">
              <a:rPr lang="en-US" smtClean="0"/>
              <a:pPr/>
              <a:t>1/13/2012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EB252-879F-4440-9FCC-DA273F5614F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397C8-E7D6-4DC6-8950-F56E6481BD44}" type="datetimeFigureOut">
              <a:rPr lang="en-US" smtClean="0"/>
              <a:pPr/>
              <a:t>1/13/2012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EB252-879F-4440-9FCC-DA273F5614F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397C8-E7D6-4DC6-8950-F56E6481BD44}" type="datetimeFigureOut">
              <a:rPr lang="en-US" smtClean="0"/>
              <a:pPr/>
              <a:t>1/13/2012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EB252-879F-4440-9FCC-DA273F5614F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000125"/>
            <a:ext cx="4038600" cy="282839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00125"/>
            <a:ext cx="4038600" cy="282839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397C8-E7D6-4DC6-8950-F56E6481BD44}" type="datetimeFigureOut">
              <a:rPr lang="en-US" smtClean="0"/>
              <a:pPr/>
              <a:t>1/13/2012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EB252-879F-4440-9FCC-DA273F5614F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866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279261"/>
            <a:ext cx="4041775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397C8-E7D6-4DC6-8950-F56E6481BD44}" type="datetimeFigureOut">
              <a:rPr lang="en-US" smtClean="0"/>
              <a:pPr/>
              <a:t>1/13/2012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EB252-879F-4440-9FCC-DA273F5614F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397C8-E7D6-4DC6-8950-F56E6481BD44}" type="datetimeFigureOut">
              <a:rPr lang="en-US" smtClean="0"/>
              <a:pPr/>
              <a:t>1/13/2012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EB252-879F-4440-9FCC-DA273F5614F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397C8-E7D6-4DC6-8950-F56E6481BD44}" type="datetimeFigureOut">
              <a:rPr lang="en-US" smtClean="0"/>
              <a:pPr/>
              <a:t>1/13/2012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EB252-879F-4440-9FCC-DA273F5614F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27541"/>
            <a:ext cx="3008313" cy="96837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27543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195918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397C8-E7D6-4DC6-8950-F56E6481BD44}" type="datetimeFigureOut">
              <a:rPr lang="en-US" smtClean="0"/>
              <a:pPr/>
              <a:t>1/13/2012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EB252-879F-4440-9FCC-DA273F5614F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397C8-E7D6-4DC6-8950-F56E6481BD44}" type="datetimeFigureOut">
              <a:rPr lang="en-US" smtClean="0"/>
              <a:pPr/>
              <a:t>1/13/2012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EB252-879F-4440-9FCC-DA273F5614F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8866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3397C8-E7D6-4DC6-8950-F56E6481BD44}" type="datetimeFigureOut">
              <a:rPr lang="en-US" smtClean="0"/>
              <a:pPr/>
              <a:t>1/13/2012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EEB252-879F-4440-9FCC-DA273F5614F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val 17"/>
          <p:cNvSpPr/>
          <p:nvPr/>
        </p:nvSpPr>
        <p:spPr>
          <a:xfrm>
            <a:off x="5943600" y="1638300"/>
            <a:ext cx="1981200" cy="1676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143000" y="1638300"/>
            <a:ext cx="1905000" cy="1524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6200" y="3467100"/>
            <a:ext cx="2133600" cy="17526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Issue Reports</a:t>
            </a: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6858000" y="3390900"/>
            <a:ext cx="2133600" cy="19050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Source Code</a:t>
            </a:r>
            <a:endParaRPr lang="en-US" sz="2400" dirty="0"/>
          </a:p>
        </p:txBody>
      </p:sp>
      <p:sp>
        <p:nvSpPr>
          <p:cNvPr id="6" name="Rectangle 5"/>
          <p:cNvSpPr/>
          <p:nvPr/>
        </p:nvSpPr>
        <p:spPr>
          <a:xfrm>
            <a:off x="3429000" y="1866900"/>
            <a:ext cx="2438400" cy="19050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Developers</a:t>
            </a:r>
            <a:endParaRPr lang="en-US" sz="2400" dirty="0"/>
          </a:p>
        </p:txBody>
      </p:sp>
      <p:cxnSp>
        <p:nvCxnSpPr>
          <p:cNvPr id="9" name="Straight Arrow Connector 8"/>
          <p:cNvCxnSpPr>
            <a:endCxn id="6" idx="1"/>
          </p:cNvCxnSpPr>
          <p:nvPr/>
        </p:nvCxnSpPr>
        <p:spPr>
          <a:xfrm flipV="1">
            <a:off x="2209800" y="2819400"/>
            <a:ext cx="1219200" cy="11811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stCxn id="6" idx="3"/>
            <a:endCxn id="5" idx="1"/>
          </p:cNvCxnSpPr>
          <p:nvPr/>
        </p:nvCxnSpPr>
        <p:spPr>
          <a:xfrm>
            <a:off x="5867400" y="2819400"/>
            <a:ext cx="990600" cy="15240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524000" y="1790700"/>
            <a:ext cx="152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Which</a:t>
            </a:r>
          </a:p>
          <a:p>
            <a:r>
              <a:rPr lang="en-US" dirty="0">
                <a:solidFill>
                  <a:schemeClr val="bg1"/>
                </a:solidFill>
              </a:rPr>
              <a:t>d</a:t>
            </a:r>
            <a:r>
              <a:rPr lang="en-US" dirty="0" smtClean="0">
                <a:solidFill>
                  <a:schemeClr val="bg1"/>
                </a:solidFill>
              </a:rPr>
              <a:t>eveloper</a:t>
            </a:r>
          </a:p>
          <a:p>
            <a:r>
              <a:rPr lang="en-US" dirty="0">
                <a:solidFill>
                  <a:schemeClr val="bg1"/>
                </a:solidFill>
              </a:rPr>
              <a:t>s</a:t>
            </a:r>
            <a:r>
              <a:rPr lang="en-US" dirty="0" smtClean="0">
                <a:solidFill>
                  <a:schemeClr val="bg1"/>
                </a:solidFill>
              </a:rPr>
              <a:t>hould handle the issue?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6324600" y="1714500"/>
            <a:ext cx="1524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Which modules of source code is more likely to be defected?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581400" y="114300"/>
            <a:ext cx="2057400" cy="1143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Issue</a:t>
            </a:r>
          </a:p>
          <a:p>
            <a:pPr algn="ctr"/>
            <a:r>
              <a:rPr lang="en-US" dirty="0" smtClean="0"/>
              <a:t>Recommendation</a:t>
            </a:r>
          </a:p>
          <a:p>
            <a:pPr algn="ctr"/>
            <a:r>
              <a:rPr lang="en-US" dirty="0" smtClean="0"/>
              <a:t>System</a:t>
            </a:r>
            <a:endParaRPr lang="en-US" dirty="0"/>
          </a:p>
        </p:txBody>
      </p:sp>
      <p:cxnSp>
        <p:nvCxnSpPr>
          <p:cNvPr id="23" name="Curved Connector 22"/>
          <p:cNvCxnSpPr>
            <a:stCxn id="19" idx="1"/>
            <a:endCxn id="17" idx="0"/>
          </p:cNvCxnSpPr>
          <p:nvPr/>
        </p:nvCxnSpPr>
        <p:spPr>
          <a:xfrm rot="10800000" flipV="1">
            <a:off x="2095500" y="685800"/>
            <a:ext cx="1485900" cy="952500"/>
          </a:xfrm>
          <a:prstGeom prst="curved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urved Connector 22"/>
          <p:cNvCxnSpPr>
            <a:stCxn id="19" idx="3"/>
            <a:endCxn id="18" idx="0"/>
          </p:cNvCxnSpPr>
          <p:nvPr/>
        </p:nvCxnSpPr>
        <p:spPr>
          <a:xfrm>
            <a:off x="5638800" y="685800"/>
            <a:ext cx="1295400" cy="952500"/>
          </a:xfrm>
          <a:prstGeom prst="curved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1371600" y="800100"/>
            <a:ext cx="10854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Component </a:t>
            </a:r>
          </a:p>
          <a:p>
            <a:pPr algn="ctr"/>
            <a:r>
              <a:rPr lang="en-US" sz="1400" dirty="0" smtClean="0"/>
              <a:t>A</a:t>
            </a:r>
            <a:endParaRPr lang="en-US" sz="1400" dirty="0"/>
          </a:p>
        </p:txBody>
      </p:sp>
      <p:sp>
        <p:nvSpPr>
          <p:cNvPr id="29" name="Rectangle 28"/>
          <p:cNvSpPr/>
          <p:nvPr/>
        </p:nvSpPr>
        <p:spPr>
          <a:xfrm>
            <a:off x="6477000" y="687169"/>
            <a:ext cx="1143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 smtClean="0"/>
              <a:t>Component </a:t>
            </a:r>
          </a:p>
          <a:p>
            <a:pPr algn="ctr"/>
            <a:r>
              <a:rPr lang="en-US" sz="1400" dirty="0"/>
              <a:t>B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31</Words>
  <Application>Microsoft Office PowerPoint</Application>
  <PresentationFormat>On-screen Show (16:10)</PresentationFormat>
  <Paragraphs>14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Bora</dc:creator>
  <cp:lastModifiedBy>Bora</cp:lastModifiedBy>
  <cp:revision>5</cp:revision>
  <dcterms:created xsi:type="dcterms:W3CDTF">2012-01-12T23:31:05Z</dcterms:created>
  <dcterms:modified xsi:type="dcterms:W3CDTF">2012-01-13T00:10:30Z</dcterms:modified>
</cp:coreProperties>
</file>